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414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5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083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452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0127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862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346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97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160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11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7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73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230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66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06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4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2023/5/26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04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409015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五旬节特别篇：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主的灵如何使你得自由？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代信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徒不自由的原因是：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活在孤儿的灵的不信任中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自卑的心什么都靠自己去抓取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靠自己的律法去得义活得不自由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973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活出自由是需要更大的能力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10008419" cy="5548927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光中被转化更像恩主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主就是那灵；主的灵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那里就得以自由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们众人既然敞着脸得以看见主的荣光，好像从镜子里返照，就变成主的形状，荣上加荣，如同从主的灵变成的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3:17-18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靠自己努力还是等候在灵光中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我全心荣耀你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861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活出自由是需要更大的能力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10069380" cy="5548927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成为神儿子承受产业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的灵引导的，都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们所受的，不是奴仆的心，仍旧害怕；所受的，乃是儿子的心，因此我们呼叫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爸！父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圣灵与我们的心同证我们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是儿女，便是后嗣，就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的后嗣，和基督同作后嗣。如果我们和他一同受苦，也必和他一同得荣耀。我想，现在的苦楚若比起将来要显于我们的荣耀就不足介意了。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8:14-18)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465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活出自由是需要更大的能力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10069380" cy="5548927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成为神儿子承受产业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从雅各变永生神的王子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天父的孩子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853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活出自由是需要更大的能力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10069380" cy="5548927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体贴圣灵得生命平安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因为赐生命圣灵的律，在基督耶稣里释放了我，使我脱离罪和死的律了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法既因肉体软弱，有所不能行的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就差遣自己的儿子，成为罪身的形状，作了赎罪祭，在肉体中定了罪案，　 使律法的义成就在我们这不随从肉体、只随从圣灵的人身上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为，随从肉体的人体贴肉体的事；随从圣灵的人体贴圣灵的事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贴肉体的，就是死；体贴圣灵的，乃是生命、平安。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8:2-6)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627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活出自由是需要更大的能力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9747162" cy="5548927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体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贴圣灵得生命平安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靠肉体成全还是靠体贴圣灵？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认新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主人来完成新心与新灵的更新过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程，得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新的义。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主的圣灵愿你停留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590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699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【为神做一个有影响力的人】第十六讲</vt:lpstr>
      <vt:lpstr>活出自由是需要更大的能力 </vt:lpstr>
      <vt:lpstr>活出自由是需要更大的能力 </vt:lpstr>
      <vt:lpstr>活出自由是需要更大的能力 </vt:lpstr>
      <vt:lpstr>活出自由是需要更大的能力 </vt:lpstr>
      <vt:lpstr>活出自由是需要更大的能力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【为神做一个有影响力的人】第十六讲</dc:title>
  <dc:creator>sun kwong wong</dc:creator>
  <cp:lastModifiedBy>SL CHAN</cp:lastModifiedBy>
  <cp:revision>4</cp:revision>
  <dcterms:created xsi:type="dcterms:W3CDTF">2023-05-25T11:15:12Z</dcterms:created>
  <dcterms:modified xsi:type="dcterms:W3CDTF">2023-05-26T13:32:46Z</dcterms:modified>
</cp:coreProperties>
</file>